
<file path=[Content_Types].xml><?xml version="1.0" encoding="utf-8"?>
<Types xmlns="http://schemas.openxmlformats.org/package/2006/content-types">
  <Default Extension="png" ContentType="image/png"/>
  <Default Extension="svg" ContentType="image/sv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15" d="100"/>
          <a:sy n="115" d="100"/>
        </p:scale>
        <p:origin x="858" y="108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0.18</c:v>
                </c:pt>
                <c:pt idx="1">
                  <c:v>0.41</c:v>
                </c:pt>
                <c:pt idx="2">
                  <c:v>0.4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0.46</c:v>
                </c:pt>
                <c:pt idx="1">
                  <c:v>0.37</c:v>
                </c:pt>
                <c:pt idx="2">
                  <c:v>0.18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0.52</c:v>
                </c:pt>
                <c:pt idx="1">
                  <c:v>0.35</c:v>
                </c:pt>
                <c:pt idx="2">
                  <c:v>0.13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0.53</c:v>
                </c:pt>
                <c:pt idx="1">
                  <c:v>0.36</c:v>
                </c:pt>
                <c:pt idx="2">
                  <c:v>0.11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</c:v>
                </c:pt>
                <c:pt idx="1">
                  <c:v>0.51</c:v>
                </c:pt>
                <c:pt idx="2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0.33</c:v>
                </c:pt>
                <c:pt idx="2">
                  <c:v>0.39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</c:v>
                </c:pt>
                <c:pt idx="1">
                  <c:v>0.25</c:v>
                </c:pt>
                <c:pt idx="2">
                  <c:v>0.65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0.23</c:v>
                </c:pt>
                <c:pt idx="1">
                  <c:v>0.24</c:v>
                </c:pt>
                <c:pt idx="2">
                  <c:v>0.54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0.38</c:v>
                </c:pt>
                <c:pt idx="1">
                  <c:v>0.41</c:v>
                </c:pt>
                <c:pt idx="2">
                  <c:v>0.21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0.74</c:v>
                </c:pt>
                <c:pt idx="1">
                  <c:v>0.26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</c:v>
                </c:pt>
                <c:pt idx="1">
                  <c:v>0.2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0.33</c:v>
                </c:pt>
                <c:pt idx="2">
                  <c:v>0.39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</c:v>
                </c:pt>
                <c:pt idx="1">
                  <c:v>0.4</c:v>
                </c:pt>
                <c:pt idx="2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0.37</c:v>
                </c:pt>
                <c:pt idx="1">
                  <c:v>0.44</c:v>
                </c:pt>
                <c:pt idx="2">
                  <c:v>0.18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 cstate="hq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G82702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G82702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4480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Green Porch Medical Partnership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5486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Green Porch Medical Centre, Green Porch Close, Sittingbourne, ME10 2HA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25%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352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87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G82702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Https://Gp-Patient.Co.Uk/Patientexperience/Results?Code=G82702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Porch Medical Partnership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79%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74%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80%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46%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35%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61%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60%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4480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Green Porch Medical Partnership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5486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Green Porch Medical Centre, Green Porch Close, Sittingbourne, ME10 2HA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G82702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25%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87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352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Https://Gp-Patient.Co.Uk/Patientexperience/Results?Code=G82702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Porch Medical Partnership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81%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90%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82%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87%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89%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91%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61%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94DFD0-69E0-4EE1-9ED8-8A99BA239BE7}">
  <ds:schemaRefs>
    <ds:schemaRef ds:uri="cccaf3ac-2de9-44d4-aa31-54302fceb5f7"/>
    <ds:schemaRef ds:uri="http://purl.org/dc/elements/1.1/"/>
    <ds:schemaRef ds:uri="http://schemas.microsoft.com/office/2006/documentManagement/types"/>
    <ds:schemaRef ds:uri="8fb53b4f-1204-4cd9-8a55-a9d7af4fbf3e"/>
    <ds:schemaRef ds:uri="http://schemas.microsoft.com/sharepoint/v3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566</Words>
  <Application>Microsoft Office PowerPoint</Application>
  <PresentationFormat>Widescreen</PresentationFormat>
  <Paragraphs>198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HelveticaNeueLT Std Lt Cn</vt:lpstr>
      <vt:lpstr>Segoe UI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Reeves Nicola (Green Porch Medical Centre)</cp:lastModifiedBy>
  <cp:revision>253</cp:revision>
  <dcterms:created xsi:type="dcterms:W3CDTF">2022-02-15T10:00:54Z</dcterms:created>
  <dcterms:modified xsi:type="dcterms:W3CDTF">2025-08-01T10:10:40Z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